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6" r:id="rId13"/>
    <p:sldId id="278" r:id="rId14"/>
    <p:sldId id="279" r:id="rId15"/>
    <p:sldId id="281" r:id="rId16"/>
    <p:sldId id="272" r:id="rId17"/>
    <p:sldId id="273" r:id="rId18"/>
    <p:sldId id="275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00"/>
    <a:srgbClr val="669900"/>
    <a:srgbClr val="A50021"/>
    <a:srgbClr val="33CC33"/>
    <a:srgbClr val="FF5050"/>
    <a:srgbClr val="00CC00"/>
    <a:srgbClr val="00FF99"/>
    <a:srgbClr val="99CC00"/>
    <a:srgbClr val="99FF66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1E1BC33-AEDE-4A93-AA80-5976B3E3CB6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3086820-D49D-496C-9B1B-C8285425F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C33-AEDE-4A93-AA80-5976B3E3CB6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6820-D49D-496C-9B1B-C8285425F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C33-AEDE-4A93-AA80-5976B3E3CB6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6820-D49D-496C-9B1B-C8285425F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1E1BC33-AEDE-4A93-AA80-5976B3E3CB6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6820-D49D-496C-9B1B-C8285425F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1E1BC33-AEDE-4A93-AA80-5976B3E3CB6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3086820-D49D-496C-9B1B-C8285425F9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E1BC33-AEDE-4A93-AA80-5976B3E3CB6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086820-D49D-496C-9B1B-C8285425F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1E1BC33-AEDE-4A93-AA80-5976B3E3CB6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3086820-D49D-496C-9B1B-C8285425F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C33-AEDE-4A93-AA80-5976B3E3CB6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6820-D49D-496C-9B1B-C8285425F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E1BC33-AEDE-4A93-AA80-5976B3E3CB6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086820-D49D-496C-9B1B-C8285425F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1E1BC33-AEDE-4A93-AA80-5976B3E3CB6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3086820-D49D-496C-9B1B-C8285425F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1E1BC33-AEDE-4A93-AA80-5976B3E3CB6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3086820-D49D-496C-9B1B-C8285425F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1E1BC33-AEDE-4A93-AA80-5976B3E3CB6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3086820-D49D-496C-9B1B-C8285425F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5288" y="333375"/>
            <a:ext cx="8229600" cy="2447925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ПРЕЗЕНТАЦИЯ НА ТЕМУ: </a:t>
            </a:r>
            <a:r>
              <a:rPr kumimoji="0" lang="ru-RU" sz="4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«Использование театральной деятельности в формировании элементарных математических представлений у детей среднего дошкольного возраста».</a:t>
            </a:r>
            <a:endParaRPr kumimoji="0" lang="ru-RU" sz="2800" b="1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573463"/>
            <a:ext cx="4892675" cy="277495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5651500" y="4437063"/>
            <a:ext cx="3097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Выполнили воспитатели: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МДОУ №5 «Рябинка»</a:t>
            </a:r>
          </a:p>
          <a:p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Желтова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</a:t>
            </a:r>
          </a:p>
          <a:p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Шагинова</a:t>
            </a:r>
            <a: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32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1 этап подготовительный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536504" cy="307692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4031531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05064"/>
            <a:ext cx="5616625" cy="2572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2 этап основной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176464" cy="3024336"/>
          </a:xfrm>
          <a:prstGeom prst="roundRect">
            <a:avLst>
              <a:gd name="adj" fmla="val 16667"/>
            </a:avLst>
          </a:prstGeom>
          <a:ln w="57150">
            <a:solidFill>
              <a:schemeClr val="bg2">
                <a:lumMod val="25000"/>
                <a:lumOff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175101" cy="266429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bg2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933825"/>
            <a:ext cx="5764213" cy="27146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92488" cy="28083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  <a:lumOff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211067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  <a:lumOff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56992"/>
            <a:ext cx="6732587" cy="325913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249738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15888"/>
            <a:ext cx="3887788" cy="3241104"/>
          </a:xfrm>
          <a:prstGeom prst="ellipse">
            <a:avLst/>
          </a:prstGeom>
          <a:ln w="63500" cap="rnd">
            <a:solidFill>
              <a:schemeClr val="bg2">
                <a:lumMod val="25000"/>
                <a:lumOff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644900"/>
            <a:ext cx="7978775" cy="2913063"/>
          </a:xfrm>
          <a:prstGeom prst="roundRect">
            <a:avLst>
              <a:gd name="adj" fmla="val 16667"/>
            </a:avLst>
          </a:prstGeom>
          <a:ln w="57150">
            <a:solidFill>
              <a:schemeClr val="bg2">
                <a:lumMod val="25000"/>
                <a:lumOff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184576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213100"/>
            <a:ext cx="5256212" cy="3500438"/>
          </a:xfrm>
          <a:prstGeom prst="rect">
            <a:avLst/>
          </a:prstGeom>
          <a:ln w="5715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15888"/>
            <a:ext cx="8229600" cy="487362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 этап аналитический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7950" y="692150"/>
            <a:ext cx="8856663" cy="2665413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/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Black" pitchFamily="34" charset="0"/>
                <a:cs typeface="Vrinda" pitchFamily="34" charset="0"/>
              </a:rPr>
              <a:t>Теоретический анализ по проблеме развития математических представлений у детей среднего дошкольного возраста в процессе театрализованных игр-занятий позволяет сделать нам следующие выводы: Театрализованная игра позволяет решать многие задачи программы детского сада: от ознакомления с общественными явлениями, формирования элементарных математических знаний до физического совершенства. Она представляет собой разыгрывание в лицах литературных произведений (сказки, рассказы, специально написанные инсценировки).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Black" pitchFamily="34" charset="0"/>
                <a:cs typeface="Vrinda" pitchFamily="34" charset="0"/>
              </a:rPr>
              <a:t>      Такой подход существенно меняет методы и приемы обучения, в математическом воспитании и обучении является актуальным, новым.</a:t>
            </a:r>
          </a:p>
          <a:p>
            <a:pPr marL="0" marR="36576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895850" cy="297656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bg2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3672408" cy="316852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188913"/>
            <a:ext cx="7632650" cy="487362"/>
          </a:xfrm>
          <a:prstGeom prst="rect">
            <a:avLst/>
          </a:prstGeom>
        </p:spPr>
        <p:txBody>
          <a:bodyPr/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Выводы</a:t>
            </a:r>
          </a:p>
        </p:txBody>
      </p:sp>
      <p:sp>
        <p:nvSpPr>
          <p:cNvPr id="6" name="Содержимое 6"/>
          <p:cNvSpPr txBox="1">
            <a:spLocks/>
          </p:cNvSpPr>
          <p:nvPr/>
        </p:nvSpPr>
        <p:spPr>
          <a:xfrm>
            <a:off x="323528" y="836712"/>
            <a:ext cx="8424863" cy="5759450"/>
          </a:xfrm>
          <a:prstGeom prst="rect">
            <a:avLst/>
          </a:prstGeom>
        </p:spPr>
        <p:txBody>
          <a:bodyPr/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Особенностью дошкольного периода, отличающей его от последующих этапов развития, является то, что он обеспечивает общее развитие детей, служащее фундаментом для приобретения в дальнейшем любых специальных знаний и навыков усвоения различных видов деятельности.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Под математическим развитием следует понимать сдвиги и изменения в познавательной деятельности личности, которые происходят в результате формирования математических представлений и связанных с ними логических операций. Формирование математических представлений – это целенаправленный и организованный процесс передачи и усвоения знаний, приёмов и способов умственной деятельности, предусмотренных программными требованиями. Основная его цель – не только подготовка к успешному овладению математикой в школе, но и всестороннее развитие детей.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Основной вид деятельности детей дошкольного возраста – игра, в процессе которой развиваются духовные и физические силы ребенка: его внимание, память, воображение, дисциплинированность, ловкость и т.д. Театрализованная игра позволяет решать многие задачи программы детского сада: от ознакомления с общественными явлениями, формирования элементарных математических знаний до физического совершенства.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774700"/>
          </a:xfrm>
          <a:prstGeom prst="rect">
            <a:avLst/>
          </a:prstGeom>
        </p:spPr>
        <p:txBody>
          <a:bodyPr/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Заключение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750" y="1196975"/>
            <a:ext cx="7920038" cy="46085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результатам опытно - экспериментального исследования можно сделать вывод о том, что работа по развитию математических  представлений у детей среднего дошкольного возраста в процессе театрализованных игр – занятий оказалась эффективной.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8313" y="115888"/>
            <a:ext cx="7632079" cy="342900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Литература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3850" y="620713"/>
            <a:ext cx="8496300" cy="5976937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1. Артемова Л.В. Театрализованные игры дошкольников. – М., 1991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2.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Блехер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 Ф.Н. Счет и число в детском саду// Дошкольное воспитание. – 1988. - № 2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3.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Большунова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 Н.Я. Место сказки в дошкольном образовании// Вопросы психологии. – 2005. – № 2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Венгер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 Л.А., Дьяченко О.М. Игры и упражнения по развитию умственных способностей у детей дошкольного возраста. – М., 1989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5.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Венгер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 Л.А., Мухина Л.А. Психология. – М., 1988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6. Воробьёва Д.И. Математика в игрушках. – СПб, 1997. – 89 с.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7.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Выготский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 Л.С. Собр. соч.: В 6 т. – Т. 4. – М., 1984. – 365с.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8. Давыдов В.В. Виды обобщения в обучении. – М., 1972. – 210с.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9. Ефимкина Р.П. Детская психология: Методические указания. – Новосибирск, 1995. – 330с.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10. Жуковская Р.И. Творческие ролевые игры в детском саду// Дошкольное воспитание. – 2000. - № 6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11.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Зинкевич-Евстигнеева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 Т.Д. Путь к волшебству. – М., 2004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12. Логинова В.И. Формирование умения решать логические задачи в дошкольном возрасте. Совершенствование процесса формирования элементарных математических представлений в детском саду. – Л., 1990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13.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Менджерицкая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 Д.Б. Творческая игра в педагогическом процессе детского сада. – М., 1983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14. Морозова М., Тихеева Е. Счёт в жизни маленьких детей. – Изд.2-е. – М.-Л., 1927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15. Образовательный стандарт РБ. Дошкольное образование. Готовность к школе. Специальная готовность// Национальный реестр правовых актов Республики Беларусь – 26 сентября 2000. - № 8/4201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16. Практикум по возрастной и педагогической психологии/ Под ред. А.И. Щербакова. – М., 1987. – 320с.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17. Слепович Е.С. Игровая деятельность дошкольников. – М. 1989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18. Художественное воспитание в детском саду (из опыта работы детских садов Ленинграда). - М., 1959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19. Шмаков С., Безбородова Н. От игры к самовоспитанию// Дошкольное воспитание. – 2001. - № 2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20.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Эльконин</a:t>
            </a:r>
            <a:r>
              <a:rPr kumimoji="0" lang="ru-RU" sz="14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Demi" pitchFamily="34" charset="0"/>
                <a:cs typeface="Times New Roman" pitchFamily="18" charset="0"/>
              </a:rPr>
              <a:t> Д.Б. Психология игры. – М., 1978</a:t>
            </a:r>
          </a:p>
          <a:p>
            <a:pPr marL="0" marR="36576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00"/>
            <a:ext cx="7488238" cy="4165600"/>
          </a:xfrm>
          <a:prstGeom prst="rect">
            <a:avLst/>
          </a:prstGeom>
          <a:noFill/>
          <a:ln w="57150">
            <a:solidFill>
              <a:schemeClr val="bg2">
                <a:lumMod val="25000"/>
                <a:lumOff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62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Актуальность темы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68313" y="981075"/>
            <a:ext cx="8289925" cy="5221288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Проблема обучения детей математике в современной жизни приобретает все большее значение. Это объясняется, прежде всего, бурным развитием математической науки и проникновением ее в различные области знаний. В настоящее время, в эпоху компьютерной революции встречающаяся точка зрения, выражаемая словами: «Не каждый будет математиком», безнадежно устарела. Сегодня, а тем более завтра, математика будет необходима огромному числу людей различных профессий.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4" y="188913"/>
            <a:ext cx="6120680" cy="703262"/>
          </a:xfrm>
          <a:prstGeom prst="rect">
            <a:avLst/>
          </a:prstGeom>
        </p:spPr>
        <p:txBody>
          <a:bodyPr/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188" y="1052513"/>
            <a:ext cx="7632700" cy="1152525"/>
          </a:xfrm>
          <a:prstGeom prst="rect">
            <a:avLst/>
          </a:prstGeom>
        </p:spPr>
        <p:txBody>
          <a:bodyPr/>
          <a:lstStyle/>
          <a:p>
            <a:pPr marL="448056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умственных, познавательных способностей у детей средствами театрализованных игр.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781300"/>
            <a:ext cx="7488237" cy="3375025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288" y="188913"/>
            <a:ext cx="7489080" cy="558800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Задачи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8313" y="1341438"/>
            <a:ext cx="8218487" cy="4535487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57200" marR="36576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Проанализировать психолого-педагогическую литературу по указанной теме.</a:t>
            </a:r>
            <a:endParaRPr kumimoji="0" lang="ru-RU" sz="900" b="1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36576" lvl="0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Изучить особенности развития математических представлений у средних дошкольников в процессе театрализованных игр-занятий.</a:t>
            </a:r>
            <a:endParaRPr kumimoji="0" lang="ru-RU" sz="900" b="1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Провести экспериментальное исследование и выявить влияние театрализованных игр-занятий на развитие математических представлений у детей среднего дошкольного возраста.</a:t>
            </a:r>
          </a:p>
          <a:p>
            <a:pPr marL="0" marR="36576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3827462" cy="55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Новизна</a:t>
            </a:r>
          </a:p>
        </p:txBody>
      </p:sp>
      <p:sp>
        <p:nvSpPr>
          <p:cNvPr id="10" name="Содержимое 3"/>
          <p:cNvSpPr>
            <a:spLocks noGrp="1"/>
          </p:cNvSpPr>
          <p:nvPr>
            <p:ph idx="1"/>
          </p:nvPr>
        </p:nvSpPr>
        <p:spPr>
          <a:xfrm>
            <a:off x="179388" y="836613"/>
            <a:ext cx="4321175" cy="5688012"/>
          </a:xfrm>
          <a:ln w="76200"/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Отправляясь в мир сказки с помощью «Математического театра», ребята выполняют разные задания на счёт, логику, ориентацию в пространстве. Ведь интереснее  считать  героев из сказки «Три медведя»  чем простые палочки и шарики. Дети лучше ориентируются, играя в сказку, раскрывают творческие скрытые резервы, а самое главное  – познают  и развиваются.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995936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4175101" cy="3220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2663651" cy="2736850"/>
          </a:xfrm>
          <a:ln w="76200"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Участники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Проекта</a:t>
            </a:r>
            <a:r>
              <a:rPr lang="ru-RU" sz="2400" dirty="0" smtClean="0">
                <a:solidFill>
                  <a:srgbClr val="FFFF00"/>
                </a:solidFill>
              </a:rPr>
              <a:t>: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Воспитатели 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помощник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воспитателя, 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родители ,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дети.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374441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752528" cy="331236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00400" cy="381642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5039197" cy="3717032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861048"/>
            <a:ext cx="6120680" cy="2636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631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Предполагаемые результаты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95288" y="1196975"/>
            <a:ext cx="8353425" cy="44624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 </a:t>
            </a:r>
            <a:endParaRPr lang="ru-RU" sz="1000" dirty="0"/>
          </a:p>
          <a:p>
            <a:r>
              <a:rPr lang="ru-RU" sz="2800" dirty="0"/>
              <a:t>Использование театрализованных  игр в процессе обучения способствуют повышению уровня </a:t>
            </a:r>
            <a:r>
              <a:rPr lang="ru-RU" sz="2800" dirty="0" err="1"/>
              <a:t>сформированности</a:t>
            </a:r>
            <a:r>
              <a:rPr lang="ru-RU" sz="2800" dirty="0"/>
              <a:t> элементарных математических представлений у дошкольников, </a:t>
            </a:r>
          </a:p>
          <a:p>
            <a:r>
              <a:rPr lang="ru-RU" sz="2800" dirty="0"/>
              <a:t>активизируют познавательную, творческую деятельность детей. Развивает логическое мышление. Учит устанавливать простейшие закономерности. Содействуют в развитии воображения, смекалки, изобретательности.</a:t>
            </a:r>
            <a:endParaRPr lang="ru-RU" sz="1000" dirty="0"/>
          </a:p>
          <a:p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Этапы реализации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827088" y="1989138"/>
            <a:ext cx="6635750" cy="3124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 этап подготовительный</a:t>
            </a:r>
          </a:p>
          <a:p>
            <a:pPr>
              <a:defRPr/>
            </a:pPr>
            <a:r>
              <a:rPr lang="ru-RU" dirty="0" smtClean="0"/>
              <a:t>2 этап основной</a:t>
            </a:r>
          </a:p>
          <a:p>
            <a:pPr>
              <a:defRPr/>
            </a:pPr>
            <a:r>
              <a:rPr lang="ru-RU" dirty="0" smtClean="0"/>
              <a:t>3 этап аналитический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466</TotalTime>
  <Words>968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Слайд 1</vt:lpstr>
      <vt:lpstr>Актуальность темы</vt:lpstr>
      <vt:lpstr>Слайд 3</vt:lpstr>
      <vt:lpstr>Слайд 4</vt:lpstr>
      <vt:lpstr>Новизна</vt:lpstr>
      <vt:lpstr>  Участники  Проекта:  Воспитатели ,  помощник  воспитателя,    родители ,  дети. </vt:lpstr>
      <vt:lpstr>Слайд 7</vt:lpstr>
      <vt:lpstr>Предполагаемые результаты</vt:lpstr>
      <vt:lpstr>Этапы реализации</vt:lpstr>
      <vt:lpstr>1 этап подготовительный</vt:lpstr>
      <vt:lpstr>2 этап основной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ilnur</cp:lastModifiedBy>
  <cp:revision>70</cp:revision>
  <dcterms:created xsi:type="dcterms:W3CDTF">2012-02-16T03:40:56Z</dcterms:created>
  <dcterms:modified xsi:type="dcterms:W3CDTF">2016-02-02T13:38:56Z</dcterms:modified>
</cp:coreProperties>
</file>